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D591E-B85F-4A08-8662-F831EE312B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C557EE-3789-4395-B606-364F35760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496AF-63B4-443D-9F70-37A2F608B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6AAFF-836E-4BBA-9A31-384D83207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F0365-D3EE-4277-ABAB-0C563B7F8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0851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3B69-57B3-4E2E-8F19-D496A7DA4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6DA07-8E1D-4ACE-8725-C7BA39B17B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31ED5-B3E3-4DCE-9CA7-609EE0FC1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BFB3E-8F42-42C4-99AA-2C9C85642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3E4C7-D6A5-4A62-B030-6AA0D9552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7726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041606-C8DE-4823-890C-0BDB200505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D4C58E-FB1E-4C54-99D2-D42EA99E9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84871-1B90-43FE-B1D7-94ADDF9B0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F2A7C-F7A9-41F7-B1B9-C5820A14E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F6ADA-009A-49EE-A2DC-636F970E3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1752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FC7CE-A998-4572-8807-A925A14A9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B3A90-F79D-4FAC-90A6-EB135F35C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E420D-A41A-49FE-A6AB-C3FE0B7E9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B5979-4FE2-4D29-ACF5-216116A19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7FFE2-A1DB-48F6-8D57-524A961D8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6368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735D1-E9E4-4287-9F90-8FF5828F6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F10BF1-2EDC-4145-B5B4-658216215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D8AD7-FB60-45E8-8BD4-A4B3C37B5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2BCB1-50EE-444E-9146-0391FB182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88D96-36DA-40AA-B5FB-FAB222625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9408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5B097-2D14-4374-A650-78FAC038D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7FA11-3971-46C9-92C5-6BB060358A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215EA9-4176-40D4-9693-59A1DCE4CC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4093D-508A-4359-8176-25CF96942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3D9151-0691-4EA6-9F7E-41AD3E3AA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75CF8-B8A6-4390-8A20-713C246F4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1740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C27F1-931D-4115-8735-74E0355AC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3AD9D2-3346-45C5-8362-A05F0B7F7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664DE2-7F40-422D-ABF3-EEE557C335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2C2A21-5A3D-4671-BE65-D3EF5BF6E3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F786E1-40CC-41DD-983C-DAA436C3D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CD5CF2-80E2-4D2E-9FD1-6F329BA2A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1BA25B-50F9-4E26-9B5D-95A39E857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62D414-0F3E-44D6-86D4-D27F950FF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915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FD749-8F3F-4D6F-9DA7-A970EE624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B8F8F-684D-465C-9CDD-5422CFE1D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BE2FD4-C059-4C19-BFAF-DD8E74823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6C4E0D-B46A-44B3-9BDF-CF8E3D31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663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F9BE88-CA48-420B-B977-5C2E37B6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8832B5-FDE4-4F6F-A19C-69931FBA2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D81804-BE86-4955-BA4E-9795DEF5A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5979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78C58-F9FA-4C49-AF50-36D08B9B0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29AAB-0D71-4F39-9995-F62DC114A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7C57A6-1588-433D-8959-85794C4E1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FD564-2D6F-4E94-B656-FED64B413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2477F2-8783-4144-AA39-51A79B83A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50ADF1-D0D9-4CB3-8337-8DC5733B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2342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1FBF2-400F-45FB-8CBA-D94F0EC66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6114A-B1C0-41DE-84A7-35B8886DFC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C425C8-E78B-4035-BAEF-BAD06CA7B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26C131-5040-4FE8-B46E-55E819E95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E8D60F-A7C9-4880-97DD-796351921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D9F878-293F-4786-AD9A-3EC836A3B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1767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EC0521-BEC2-4DEA-93C6-03FF0FF6D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9E8B28-8435-4779-9413-8C345F7905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3F8C6-3AE1-40A3-BAC3-0D0BED55CE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98103-2D88-4B25-A974-814ED33AB287}" type="datetimeFigureOut">
              <a:rPr lang="en-IN" smtClean="0"/>
              <a:t>14-01-2022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08235-E706-49EB-B172-F6EDAFB8B5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7858C-4523-49B0-B8DA-1E5694DA4B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E0395-F822-40BA-8F63-702FB52B5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9704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7531A-CC36-4623-A836-81B35745B5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449544-4560-426A-B103-45F80E4A21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4A7C71-F13C-4F88-BC1F-CD81803A1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69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059394-39F0-45B5-AE14-D135BB06C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309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72F42C-ECD9-422A-A4B3-882ECDD80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18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FFC925-83A6-4C25-B7A5-3D9299DA1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720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9BDA7B-8138-4DA2-9427-05C9544DA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50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8B00AA-4ADA-4F89-B0E2-E1A76A39E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929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23EA93-D2DD-480F-9CF1-32DA3B250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77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7D8A61-5ECC-4AE3-B013-A541C47DC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46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861328-E794-43B9-B691-538A67FA6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353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658A9F-1B19-4A2D-8962-D5E43ADC9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543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A5F982-FACD-4EB6-B71D-9D407534C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8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ED17B-3FC9-4AB5-8602-6CCC58C71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E2070D-7280-4D77-985E-11170982E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0430457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3394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AB68B-79DC-494E-AD18-772D0099D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185982-FE38-4364-B724-30A787766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829263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755596-34CF-4507-A2E2-3D6B4ACE5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410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A209EF-73EC-4237-98CD-BD16CD244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622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87A96A-9F72-435B-A856-AFC7EF497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707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614C19-11AE-428E-B88F-ECD593BA7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437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FC70C6-D889-4DDB-87DB-989667678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980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6E9583-B2D1-4A28-8D9A-CAB432D1D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448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dhiirendra8@gmail.com</dc:creator>
  <cp:lastModifiedBy>dhiirendra8@gmail.com</cp:lastModifiedBy>
  <cp:revision>1</cp:revision>
  <dcterms:created xsi:type="dcterms:W3CDTF">2022-01-14T16:56:21Z</dcterms:created>
  <dcterms:modified xsi:type="dcterms:W3CDTF">2022-01-14T17:19:07Z</dcterms:modified>
</cp:coreProperties>
</file>

<file path=docProps/thumbnail.jpeg>
</file>